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57591-1EE2-4887-AB77-8F2EE2805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</a:t>
            </a:r>
            <a:r>
              <a:rPr lang="en-US" dirty="0"/>
              <a:t> </a:t>
            </a:r>
            <a:r>
              <a:rPr lang="pt-BR" dirty="0"/>
              <a:t>visão computacional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3D7340-689C-45CA-84C1-73F2FB7288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Andamento do projeto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01DDC-2404-4125-B594-66E3AF6C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Treinando algoritmo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F17B06-3C0C-4D19-9C33-3DB8A7A95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Download de 1461 imagens para treinar o </a:t>
            </a:r>
            <a:br>
              <a:rPr lang="pt-BR" dirty="0"/>
            </a:br>
            <a:r>
              <a:rPr lang="pt-BR" dirty="0"/>
              <a:t>algoritmo que vai ser capaz de reconhecer </a:t>
            </a:r>
            <a:br>
              <a:rPr lang="pt-BR" dirty="0"/>
            </a:br>
            <a:r>
              <a:rPr lang="pt-BR" dirty="0"/>
              <a:t>pessoas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7582F3-FF3F-4DAE-9983-ECEFA73B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604" y="2251951"/>
            <a:ext cx="42481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11574-5FD8-43B3-8D0B-6676C267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do treinamento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134FF6-4B44-4213-9E32-38207955E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Após um treinamento simples sem </a:t>
            </a:r>
          </a:p>
          <a:p>
            <a:pPr marL="0" indent="0">
              <a:buNone/>
            </a:pPr>
            <a:r>
              <a:rPr lang="pt-BR" dirty="0"/>
              <a:t>planejamento, obteve-se o seguinte </a:t>
            </a:r>
          </a:p>
          <a:p>
            <a:pPr marL="0" indent="0">
              <a:buNone/>
            </a:pPr>
            <a:r>
              <a:rPr lang="pt-BR" dirty="0"/>
              <a:t>resultado:</a:t>
            </a:r>
            <a:endParaRPr lang="en-US" dirty="0"/>
          </a:p>
        </p:txBody>
      </p:sp>
      <p:pic>
        <p:nvPicPr>
          <p:cNvPr id="4" name="WhatsApp Video 2018-10-08 at 17.25.55">
            <a:hlinkClick r:id="" action="ppaction://media"/>
            <a:extLst>
              <a:ext uri="{FF2B5EF4-FFF2-40B4-BE49-F238E27FC236}">
                <a16:creationId xmlns:a16="http://schemas.microsoft.com/office/drawing/2014/main" id="{A38FAC75-2892-4D63-8FE4-C13F9BCDBF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4411" y="2249487"/>
            <a:ext cx="5217675" cy="2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0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87A64-A9C2-4769-A443-C1068514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fazer agora?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A1746-2215-4820-8CCA-35DF3162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de pessoas e automóveis, </a:t>
            </a:r>
          </a:p>
          <a:p>
            <a:pPr marL="0" indent="0">
              <a:buNone/>
            </a:pPr>
            <a:r>
              <a:rPr lang="pt-BR" dirty="0"/>
              <a:t>vinculados com horários para gerar</a:t>
            </a:r>
          </a:p>
          <a:p>
            <a:pPr marL="0" indent="0">
              <a:buNone/>
            </a:pPr>
            <a:r>
              <a:rPr lang="pt-BR" dirty="0"/>
              <a:t>informações em tempo real.</a:t>
            </a:r>
            <a:endParaRPr lang="en-US" dirty="0"/>
          </a:p>
        </p:txBody>
      </p:sp>
      <p:pic>
        <p:nvPicPr>
          <p:cNvPr id="5" name="Imagem 4" descr="Uma imagem contendo equipamentos eletrônicos, parede&#10;&#10;Descrição gerada com alta confiança">
            <a:extLst>
              <a:ext uri="{FF2B5EF4-FFF2-40B4-BE49-F238E27FC236}">
                <a16:creationId xmlns:a16="http://schemas.microsoft.com/office/drawing/2014/main" id="{F558370B-FDDA-4E52-BC6B-19B9CAB7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93" y="1842869"/>
            <a:ext cx="5465288" cy="43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80CD5-0DFA-4082-9993-580FAE45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pt-BR" dirty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7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B5E39-3C92-477A-B901-A05FEF90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Instalações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02AF4-0EEB-4D84-A2BA-A00A3B73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Instalação do Linux</a:t>
            </a:r>
          </a:p>
          <a:p>
            <a:r>
              <a:rPr lang="pt-BR" dirty="0"/>
              <a:t>Instalação do Python</a:t>
            </a:r>
          </a:p>
          <a:p>
            <a:r>
              <a:rPr lang="pt-BR" dirty="0"/>
              <a:t>Instalação do </a:t>
            </a:r>
            <a:r>
              <a:rPr lang="pt-BR" dirty="0" err="1"/>
              <a:t>OpenCV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8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4C488C-0961-46E0-B8A0-F6C88427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BR" sz="3200"/>
              <a:t>Primeiros códigos</a:t>
            </a:r>
            <a:endParaRPr lang="en-US" sz="3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45E9F-097B-4741-9938-338AAF54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BR" sz="2000" dirty="0"/>
              <a:t>Código simples para testar a biblioteca e se acostumar com a mesma.</a:t>
            </a:r>
          </a:p>
          <a:p>
            <a:r>
              <a:rPr lang="pt-BR" sz="2000" dirty="0"/>
              <a:t>Detecção de bordas </a:t>
            </a:r>
            <a:r>
              <a:rPr lang="pt-BR" sz="2000" i="1" dirty="0" err="1"/>
              <a:t>Canny</a:t>
            </a:r>
            <a:endParaRPr lang="en-US" sz="2000" i="1" dirty="0"/>
          </a:p>
        </p:txBody>
      </p:sp>
      <p:pic>
        <p:nvPicPr>
          <p:cNvPr id="7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D91FAB1-3825-4FF6-8053-22AC42C3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028" y="1841025"/>
            <a:ext cx="5897252" cy="378666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7683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22CDCB-CC29-40F3-BE53-DE11CC1C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BR" sz="3200"/>
              <a:t>Primeiros códigos</a:t>
            </a:r>
            <a:endParaRPr lang="en-US" sz="32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91C777-4276-472D-A5E3-853C24440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BR" sz="2000" dirty="0"/>
              <a:t>Algoritmo de Detecção de Incêndio</a:t>
            </a:r>
          </a:p>
          <a:p>
            <a:r>
              <a:rPr lang="pt-BR" sz="2000" dirty="0"/>
              <a:t>Sistema HSV de representação</a:t>
            </a:r>
          </a:p>
          <a:p>
            <a:r>
              <a:rPr lang="pt-BR" sz="2000" dirty="0"/>
              <a:t>Limitação de valores para separar</a:t>
            </a:r>
            <a:br>
              <a:rPr lang="pt-BR" sz="2000" dirty="0"/>
            </a:br>
            <a:r>
              <a:rPr lang="pt-BR" sz="2000" dirty="0"/>
              <a:t>o fogo e a fumaça</a:t>
            </a:r>
            <a:endParaRPr lang="en-US" sz="2000" dirty="0"/>
          </a:p>
        </p:txBody>
      </p:sp>
      <p:pic>
        <p:nvPicPr>
          <p:cNvPr id="5" name="Imagem 4" descr="Uma imagem contendo arma&#10;&#10;Descrição gerada com alta confiança">
            <a:extLst>
              <a:ext uri="{FF2B5EF4-FFF2-40B4-BE49-F238E27FC236}">
                <a16:creationId xmlns:a16="http://schemas.microsoft.com/office/drawing/2014/main" id="{170B99D8-87B4-496C-AE3C-603DF385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845" y="930274"/>
            <a:ext cx="5456279" cy="16096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Imagem 6" descr="Uma imagem contendo árvore, fumaça, ao ar livre, céu&#10;&#10;Descrição gerada com muito alta confiança">
            <a:extLst>
              <a:ext uri="{FF2B5EF4-FFF2-40B4-BE49-F238E27FC236}">
                <a16:creationId xmlns:a16="http://schemas.microsoft.com/office/drawing/2014/main" id="{B6104D66-D962-4B17-ABFF-86362E97B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195" y="2646238"/>
            <a:ext cx="5449929" cy="1835275"/>
          </a:xfrm>
          <a:prstGeom prst="rect">
            <a:avLst/>
          </a:prstGeom>
        </p:spPr>
      </p:pic>
      <p:pic>
        <p:nvPicPr>
          <p:cNvPr id="9" name="Imagem 8" descr="Uma imagem contendo árvore, ao ar livre, céu&#10;&#10;Descrição gerada com muito alta confiança">
            <a:extLst>
              <a:ext uri="{FF2B5EF4-FFF2-40B4-BE49-F238E27FC236}">
                <a16:creationId xmlns:a16="http://schemas.microsoft.com/office/drawing/2014/main" id="{79B090BD-6F99-4F95-8B84-13B93049A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63" y="4647477"/>
            <a:ext cx="5455961" cy="15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78A37-FB2E-4308-A6FC-7241F9A6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de objetos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C7CD6-3C2E-4C06-8C9D-D1DF1C05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Scale</a:t>
            </a:r>
            <a:r>
              <a:rPr lang="pt-BR" dirty="0"/>
              <a:t> </a:t>
            </a:r>
            <a:r>
              <a:rPr lang="pt-BR" dirty="0" err="1"/>
              <a:t>Invariant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Transform</a:t>
            </a:r>
            <a:br>
              <a:rPr lang="en-US" dirty="0"/>
            </a:br>
            <a:r>
              <a:rPr lang="en-US" dirty="0" err="1"/>
              <a:t>ou</a:t>
            </a:r>
            <a:r>
              <a:rPr lang="en-US" dirty="0"/>
              <a:t> SIFT</a:t>
            </a:r>
          </a:p>
          <a:p>
            <a:r>
              <a:rPr lang="pt-BR" dirty="0"/>
              <a:t>A</a:t>
            </a:r>
            <a:r>
              <a:rPr lang="en-US" dirty="0" err="1"/>
              <a:t>lgoritmo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pt-BR" dirty="0"/>
          </a:p>
        </p:txBody>
      </p:sp>
      <p:pic>
        <p:nvPicPr>
          <p:cNvPr id="5" name="Imagem 4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8DDB3177-B5B4-4795-95E0-1BEF70EF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75" y="1315716"/>
            <a:ext cx="2101068" cy="2113284"/>
          </a:xfrm>
          <a:prstGeom prst="rect">
            <a:avLst/>
          </a:prstGeom>
        </p:spPr>
      </p:pic>
      <p:pic>
        <p:nvPicPr>
          <p:cNvPr id="7" name="Imagem 6" descr="Uma imagem contendo vestuário, interior, pessoa&#10;&#10;Descrição gerada com alta confiança">
            <a:extLst>
              <a:ext uri="{FF2B5EF4-FFF2-40B4-BE49-F238E27FC236}">
                <a16:creationId xmlns:a16="http://schemas.microsoft.com/office/drawing/2014/main" id="{F1AEE6A8-8CCF-4D00-AC2B-B29984AA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929" y="1315716"/>
            <a:ext cx="1191482" cy="21062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0811C-BCA8-4728-9A2C-456C2CEB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570" y="3726557"/>
            <a:ext cx="3177100" cy="20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CF172-24B6-4A1C-9723-D023C032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</a:t>
            </a:r>
            <a:r>
              <a:rPr lang="pt-BR" dirty="0"/>
              <a:t> </a:t>
            </a:r>
            <a:r>
              <a:rPr lang="en-US" dirty="0"/>
              <a:t>learning – </a:t>
            </a:r>
            <a:r>
              <a:rPr lang="en-US" dirty="0" err="1"/>
              <a:t>detecção</a:t>
            </a:r>
            <a:r>
              <a:rPr lang="en-US" dirty="0"/>
              <a:t> e </a:t>
            </a:r>
            <a:r>
              <a:rPr lang="en-US" dirty="0" err="1"/>
              <a:t>rastreamento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D6E568-A401-4E56-845E-1152C2B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pt-BR" dirty="0"/>
              <a:t>Redes Neurais Artificiais ou </a:t>
            </a:r>
            <a:r>
              <a:rPr lang="pt-BR" dirty="0" err="1"/>
              <a:t>Haar</a:t>
            </a:r>
            <a:r>
              <a:rPr lang="pt-BR" dirty="0"/>
              <a:t> </a:t>
            </a:r>
            <a:r>
              <a:rPr lang="pt-BR" dirty="0" err="1"/>
              <a:t>Cascade</a:t>
            </a:r>
            <a:r>
              <a:rPr lang="pt-BR" dirty="0"/>
              <a:t>?</a:t>
            </a:r>
          </a:p>
        </p:txBody>
      </p:sp>
      <p:sp>
        <p:nvSpPr>
          <p:cNvPr id="4" name="AutoShape 2" descr="blob:https://web.whatsapp.com/84909e00-560d-4181-8dc5-aa5f7fe8f07b">
            <a:extLst>
              <a:ext uri="{FF2B5EF4-FFF2-40B4-BE49-F238E27FC236}">
                <a16:creationId xmlns:a16="http://schemas.microsoft.com/office/drawing/2014/main" id="{92915AFD-C2DF-4748-9CE1-7E32D01869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516DE40B-7AD1-4529-AC5A-234DCD9C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52" y="2982636"/>
            <a:ext cx="5390118" cy="32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8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CA1A3-2DF2-4D70-8668-D36BC700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Haar</a:t>
            </a:r>
            <a:r>
              <a:rPr lang="pt-BR" dirty="0"/>
              <a:t> </a:t>
            </a:r>
            <a:r>
              <a:rPr lang="pt-BR" dirty="0" err="1"/>
              <a:t>cascade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7C8FDA-B059-482C-9588-BE0DC0ED2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Facial – Algoritmo já treinado pela biblioteca </a:t>
            </a:r>
            <a:r>
              <a:rPr lang="pt-BR" dirty="0" err="1"/>
              <a:t>OpenCV</a:t>
            </a:r>
            <a:r>
              <a:rPr lang="pt-BR" dirty="0"/>
              <a:t>:</a:t>
            </a:r>
          </a:p>
          <a:p>
            <a:endParaRPr lang="en-US" dirty="0"/>
          </a:p>
        </p:txBody>
      </p:sp>
      <p:pic>
        <p:nvPicPr>
          <p:cNvPr id="4" name="Imagem 3" descr="Uma imagem contendo homem, pessoa, objeto, interior&#10;&#10;Descrição gerada com alta confiança">
            <a:extLst>
              <a:ext uri="{FF2B5EF4-FFF2-40B4-BE49-F238E27FC236}">
                <a16:creationId xmlns:a16="http://schemas.microsoft.com/office/drawing/2014/main" id="{46D421E6-DD98-4CFB-A69C-31E2DA3F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49" y="3052807"/>
            <a:ext cx="5650523" cy="27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EBEA8-8530-4D73-B62B-C376FC5D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Haar</a:t>
            </a:r>
            <a:r>
              <a:rPr lang="pt-BR" dirty="0"/>
              <a:t> </a:t>
            </a:r>
            <a:r>
              <a:rPr lang="pt-BR" dirty="0" err="1"/>
              <a:t>cascade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C2DE6C-C59B-4E29-BF8B-B3D4448F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de Pessoas - Algoritmo já treinado pela biblioteca </a:t>
            </a:r>
            <a:r>
              <a:rPr lang="pt-BR" dirty="0" err="1"/>
              <a:t>OpenCV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6C526D-0A9A-4FD2-A3B3-D34C161B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3267907"/>
            <a:ext cx="6096000" cy="29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E7698-BFF1-40BD-B12B-548A51A4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Haar</a:t>
            </a:r>
            <a:r>
              <a:rPr lang="pt-BR" dirty="0"/>
              <a:t> </a:t>
            </a:r>
            <a:r>
              <a:rPr lang="pt-BR" dirty="0" err="1"/>
              <a:t>cascade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B4EA53-359B-4851-8BFB-E4C1195E2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Vídeo:</a:t>
            </a:r>
            <a:endParaRPr lang="en-US" dirty="0"/>
          </a:p>
        </p:txBody>
      </p:sp>
      <p:pic>
        <p:nvPicPr>
          <p:cNvPr id="4" name="WhatsApp Video 2018-10-05 at 16.47.00">
            <a:hlinkClick r:id="" action="ppaction://media"/>
            <a:extLst>
              <a:ext uri="{FF2B5EF4-FFF2-40B4-BE49-F238E27FC236}">
                <a16:creationId xmlns:a16="http://schemas.microsoft.com/office/drawing/2014/main" id="{EF85B1B4-0F5F-4BA3-A766-CB75924F1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4609" y="121920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146</Words>
  <Application>Microsoft Office PowerPoint</Application>
  <PresentationFormat>Widescreen</PresentationFormat>
  <Paragraphs>35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Circuito</vt:lpstr>
      <vt:lpstr>Projeto visão computacional</vt:lpstr>
      <vt:lpstr>Instalações</vt:lpstr>
      <vt:lpstr>Primeiros códigos</vt:lpstr>
      <vt:lpstr>Primeiros códigos</vt:lpstr>
      <vt:lpstr>Detecção de objetos</vt:lpstr>
      <vt:lpstr>Machine learning – detecção e rastreamento</vt:lpstr>
      <vt:lpstr>Haar cascade</vt:lpstr>
      <vt:lpstr>Haar cascade</vt:lpstr>
      <vt:lpstr>Haar cascade</vt:lpstr>
      <vt:lpstr>Treinando algoritmo</vt:lpstr>
      <vt:lpstr>Resultado do treinamento</vt:lpstr>
      <vt:lpstr>O que fazer agora?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visão computacional</dc:title>
  <dc:creator>Gus Silva</dc:creator>
  <cp:lastModifiedBy>Gus Silva</cp:lastModifiedBy>
  <cp:revision>8</cp:revision>
  <dcterms:created xsi:type="dcterms:W3CDTF">2018-10-07T14:06:12Z</dcterms:created>
  <dcterms:modified xsi:type="dcterms:W3CDTF">2018-10-10T21:26:34Z</dcterms:modified>
</cp:coreProperties>
</file>